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9FE9A-AB30-4252-2813-32931671436B}" v="156" dt="2025-10-13T08:43:27.218"/>
    <p1510:client id="{D77B050D-AECB-D4B3-8F25-475A60370248}" v="4" dt="2025-10-14T14:17:45.631"/>
    <p1510:client id="{D86F9427-8632-E7EC-4214-7486B7A28CA7}" v="67" dt="2025-10-13T08:44:26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ine COPPET" userId="S::coppet.karine_ch-avignon.fr#ext#@altereafr.onmicrosoft.com::8345cc8b-6080-4b72-9f84-c138509f4115" providerId="AD" clId="Web-{D77B050D-AECB-D4B3-8F25-475A60370248}"/>
    <pc:docChg chg="modSld">
      <pc:chgData name="Karine COPPET" userId="S::coppet.karine_ch-avignon.fr#ext#@altereafr.onmicrosoft.com::8345cc8b-6080-4b72-9f84-c138509f4115" providerId="AD" clId="Web-{D77B050D-AECB-D4B3-8F25-475A60370248}" dt="2025-10-14T14:17:45.631" v="2" actId="20577"/>
      <pc:docMkLst>
        <pc:docMk/>
      </pc:docMkLst>
      <pc:sldChg chg="modSp">
        <pc:chgData name="Karine COPPET" userId="S::coppet.karine_ch-avignon.fr#ext#@altereafr.onmicrosoft.com::8345cc8b-6080-4b72-9f84-c138509f4115" providerId="AD" clId="Web-{D77B050D-AECB-D4B3-8F25-475A60370248}" dt="2025-10-14T14:17:45.631" v="2" actId="20577"/>
        <pc:sldMkLst>
          <pc:docMk/>
          <pc:sldMk cId="180928339" sldId="258"/>
        </pc:sldMkLst>
        <pc:spChg chg="mod">
          <ac:chgData name="Karine COPPET" userId="S::coppet.karine_ch-avignon.fr#ext#@altereafr.onmicrosoft.com::8345cc8b-6080-4b72-9f84-c138509f4115" providerId="AD" clId="Web-{D77B050D-AECB-D4B3-8F25-475A60370248}" dt="2025-10-14T14:17:45.631" v="2" actId="20577"/>
          <ac:spMkLst>
            <pc:docMk/>
            <pc:sldMk cId="180928339" sldId="258"/>
            <ac:spMk id="3" creationId="{EB869233-A9A6-9C89-4DFC-68EB92618935}"/>
          </ac:spMkLst>
        </pc:spChg>
      </pc:sldChg>
    </pc:docChg>
  </pc:docChgLst>
  <pc:docChgLst>
    <pc:chgData name="Karine COPPET" userId="S::coppet.karine_ch-avignon.fr#ext#@altereafr.onmicrosoft.com::8345cc8b-6080-4b72-9f84-c138509f4115" providerId="AD" clId="Web-{05D9FE9A-AB30-4252-2813-32931671436B}"/>
    <pc:docChg chg="modSld">
      <pc:chgData name="Karine COPPET" userId="S::coppet.karine_ch-avignon.fr#ext#@altereafr.onmicrosoft.com::8345cc8b-6080-4b72-9f84-c138509f4115" providerId="AD" clId="Web-{05D9FE9A-AB30-4252-2813-32931671436B}" dt="2025-10-13T08:43:27.218" v="79" actId="20577"/>
      <pc:docMkLst>
        <pc:docMk/>
      </pc:docMkLst>
      <pc:sldChg chg="modSp">
        <pc:chgData name="Karine COPPET" userId="S::coppet.karine_ch-avignon.fr#ext#@altereafr.onmicrosoft.com::8345cc8b-6080-4b72-9f84-c138509f4115" providerId="AD" clId="Web-{05D9FE9A-AB30-4252-2813-32931671436B}" dt="2025-10-13T08:43:27.218" v="79" actId="20577"/>
        <pc:sldMkLst>
          <pc:docMk/>
          <pc:sldMk cId="1026535853" sldId="259"/>
        </pc:sldMkLst>
        <pc:spChg chg="mod">
          <ac:chgData name="Karine COPPET" userId="S::coppet.karine_ch-avignon.fr#ext#@altereafr.onmicrosoft.com::8345cc8b-6080-4b72-9f84-c138509f4115" providerId="AD" clId="Web-{05D9FE9A-AB30-4252-2813-32931671436B}" dt="2025-10-13T08:43:27.218" v="79" actId="20577"/>
          <ac:spMkLst>
            <pc:docMk/>
            <pc:sldMk cId="1026535853" sldId="259"/>
            <ac:spMk id="3" creationId="{923AB282-34BB-D046-28C8-91631E9A9AF3}"/>
          </ac:spMkLst>
        </pc:spChg>
      </pc:sldChg>
    </pc:docChg>
  </pc:docChgLst>
  <pc:docChgLst>
    <pc:chgData name="Karine COPPET" userId="S::coppet.karine_ch-avignon.fr#ext#@altereafr.onmicrosoft.com::8345cc8b-6080-4b72-9f84-c138509f4115" providerId="AD" clId="Web-{D86F9427-8632-E7EC-4214-7486B7A28CA7}"/>
    <pc:docChg chg="modSld">
      <pc:chgData name="Karine COPPET" userId="S::coppet.karine_ch-avignon.fr#ext#@altereafr.onmicrosoft.com::8345cc8b-6080-4b72-9f84-c138509f4115" providerId="AD" clId="Web-{D86F9427-8632-E7EC-4214-7486B7A28CA7}" dt="2025-10-13T08:44:23.878" v="34" actId="20577"/>
      <pc:docMkLst>
        <pc:docMk/>
      </pc:docMkLst>
      <pc:sldChg chg="modSp">
        <pc:chgData name="Karine COPPET" userId="S::coppet.karine_ch-avignon.fr#ext#@altereafr.onmicrosoft.com::8345cc8b-6080-4b72-9f84-c138509f4115" providerId="AD" clId="Web-{D86F9427-8632-E7EC-4214-7486B7A28CA7}" dt="2025-10-13T08:44:23.878" v="34" actId="20577"/>
        <pc:sldMkLst>
          <pc:docMk/>
          <pc:sldMk cId="3121657136" sldId="257"/>
        </pc:sldMkLst>
        <pc:spChg chg="mod">
          <ac:chgData name="Karine COPPET" userId="S::coppet.karine_ch-avignon.fr#ext#@altereafr.onmicrosoft.com::8345cc8b-6080-4b72-9f84-c138509f4115" providerId="AD" clId="Web-{D86F9427-8632-E7EC-4214-7486B7A28CA7}" dt="2025-10-13T08:44:23.878" v="34" actId="20577"/>
          <ac:spMkLst>
            <pc:docMk/>
            <pc:sldMk cId="3121657136" sldId="257"/>
            <ac:spMk id="1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45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60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02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51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7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2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1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75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07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29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95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EB87B-37A8-4980-81EE-7AAC8A77D7EF}" type="datetimeFigureOut">
              <a:rPr lang="fr-FR" smtClean="0"/>
              <a:t>14/10/2025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48EC0-139B-4585-9EA6-674C6A8F7BA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53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507756"/>
              </p:ext>
            </p:extLst>
          </p:nvPr>
        </p:nvGraphicFramePr>
        <p:xfrm>
          <a:off x="35496" y="1302643"/>
          <a:ext cx="4752404" cy="5507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INTITULE, NATURE</a:t>
                      </a:r>
                      <a:r>
                        <a:rPr lang="fr-FR" sz="1400" b="0" baseline="0">
                          <a:solidFill>
                            <a:schemeClr val="bg1"/>
                          </a:solidFill>
                        </a:rPr>
                        <a:t> ET LIEU </a:t>
                      </a:r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DE L’OPERATION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588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MAITRE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D’OUVRAGE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44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ETENDUE DE LA MISSION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PARTENAIRES AU SEIN DU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GROUPEMENT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ANNEE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DE LIVRAISON / ÉTAT D’AVANCEMENT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COUT TRAVAUX / SURFACE PLANCHER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aseline="300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TYPE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D’OPERATION (NEUF, REHAB)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PROJET EN SITE OCCUPE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45769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2825" y="1305387"/>
            <a:ext cx="4306342" cy="550520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>
                <a:solidFill>
                  <a:schemeClr val="bg1">
                    <a:lumMod val="50000"/>
                  </a:schemeClr>
                </a:solidFill>
              </a:rPr>
              <a:t>Photo(s)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076056" y="2071502"/>
            <a:ext cx="3456384" cy="258532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/>
              <a:t>Présentez ici une des références demandées au titre de l’annexe 2 du RC – Présentation des </a:t>
            </a:r>
            <a:r>
              <a:rPr lang="fr-FR" err="1"/>
              <a:t>gpts</a:t>
            </a:r>
            <a:r>
              <a:rPr lang="fr-FR"/>
              <a:t> et </a:t>
            </a:r>
            <a:r>
              <a:rPr lang="fr-FR" err="1"/>
              <a:t>refs</a:t>
            </a:r>
            <a:r>
              <a:rPr lang="fr-FR"/>
              <a:t> – pour le groupement ou le candidat</a:t>
            </a:r>
          </a:p>
          <a:p>
            <a:r>
              <a:rPr lang="fr-FR"/>
              <a:t>Nota : privilégier lorsque c'est possible, les photos des projets aux images de synthèse et de concours</a:t>
            </a:r>
            <a:endParaRPr lang="fr-FR">
              <a:ea typeface="Calibri"/>
              <a:cs typeface="Calibri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5AA0748-E0CE-4488-9237-F082A74B9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62393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4448522" y="44450"/>
            <a:ext cx="4687541" cy="67945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Nom du groupement </a:t>
            </a:r>
            <a:endParaRPr lang="fr-FR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448522" y="797950"/>
            <a:ext cx="4680645" cy="4333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/>
          <a:lstStyle/>
          <a:p>
            <a:pPr>
              <a:defRPr/>
            </a:pPr>
            <a:r>
              <a:rPr lang="fr-FR" sz="2000" b="1">
                <a:solidFill>
                  <a:schemeClr val="bg1"/>
                </a:solidFill>
              </a:rPr>
              <a:t>REFERENCE ILLUSTREE N°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F7987C-A98A-C7D8-3B72-6CC37FF5CFFB}"/>
              </a:ext>
            </a:extLst>
          </p:cNvPr>
          <p:cNvSpPr txBox="1"/>
          <p:nvPr/>
        </p:nvSpPr>
        <p:spPr>
          <a:xfrm>
            <a:off x="2267744" y="1025644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/>
              <a:t>Compétence : Architecture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680DAA-A1C4-6ECB-0D67-A05327622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32" y="267290"/>
            <a:ext cx="1728192" cy="714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165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35496" y="1302643"/>
          <a:ext cx="4752404" cy="5507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INTITULE, NATURE</a:t>
                      </a:r>
                      <a:r>
                        <a:rPr lang="fr-FR" sz="1400" b="0" baseline="0">
                          <a:solidFill>
                            <a:schemeClr val="bg1"/>
                          </a:solidFill>
                        </a:rPr>
                        <a:t> ET LIEU </a:t>
                      </a:r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DE L’OPERATION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588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MAITRE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D’OUVRAGE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44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ETENDUE DE LA MISSION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PARTENAIRES AU SEIN DU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GROUPEMENT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ANNEE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DE LIVRAISON / ÉTAT D’AVANCEMENT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COUT TRAVAUX / SURFACE PLANCHER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aseline="300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TYPE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D’OPERATION (NEUF, REHAB)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PROJET EN SITE OCCUPE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45769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2825" y="1305387"/>
            <a:ext cx="4306342" cy="550520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>
                <a:solidFill>
                  <a:schemeClr val="bg1">
                    <a:lumMod val="50000"/>
                  </a:schemeClr>
                </a:solidFill>
              </a:rPr>
              <a:t>Photo(s)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5AA0748-E0CE-4488-9237-F082A74B9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62393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4448522" y="44450"/>
            <a:ext cx="4687541" cy="67945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Nom du groupement </a:t>
            </a:r>
            <a:endParaRPr lang="fr-FR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448522" y="797950"/>
            <a:ext cx="4680645" cy="4333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/>
          <a:lstStyle/>
          <a:p>
            <a:pPr>
              <a:defRPr/>
            </a:pPr>
            <a:r>
              <a:rPr lang="fr-FR" sz="2000" b="1">
                <a:solidFill>
                  <a:schemeClr val="bg1"/>
                </a:solidFill>
              </a:rPr>
              <a:t>REFERENCE ILLUSTREE N°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F7987C-A98A-C7D8-3B72-6CC37FF5CFFB}"/>
              </a:ext>
            </a:extLst>
          </p:cNvPr>
          <p:cNvSpPr txBox="1"/>
          <p:nvPr/>
        </p:nvSpPr>
        <p:spPr>
          <a:xfrm>
            <a:off x="2267744" y="1025644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/>
              <a:t>Compétence : Architecture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869233-A9A6-9C89-4DFC-68EB92618935}"/>
              </a:ext>
            </a:extLst>
          </p:cNvPr>
          <p:cNvSpPr txBox="1"/>
          <p:nvPr/>
        </p:nvSpPr>
        <p:spPr>
          <a:xfrm>
            <a:off x="5076056" y="2071502"/>
            <a:ext cx="3456384" cy="2862322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/>
              <a:t>Présentez ici une des références demandées au titre de l’annexe 2 du RC – Présentation des </a:t>
            </a:r>
            <a:r>
              <a:rPr lang="fr-FR" err="1"/>
              <a:t>gpts</a:t>
            </a:r>
            <a:r>
              <a:rPr lang="fr-FR"/>
              <a:t> et </a:t>
            </a:r>
            <a:r>
              <a:rPr lang="fr-FR" err="1"/>
              <a:t>refs</a:t>
            </a:r>
            <a:r>
              <a:rPr lang="fr-FR"/>
              <a:t> – pour le groupement ou le candidat</a:t>
            </a:r>
          </a:p>
          <a:p>
            <a:r>
              <a:rPr lang="fr-FR"/>
              <a:t>Nota : privilégier lorsque c'est possible, les photos des projets aux images de synthèse et de concours</a:t>
            </a:r>
            <a:endParaRPr lang="fr-FR">
              <a:ea typeface="Calibri"/>
              <a:cs typeface="Calibri"/>
            </a:endParaRPr>
          </a:p>
          <a:p>
            <a:endParaRPr lang="fr-FR">
              <a:ea typeface="Calibri"/>
              <a:cs typeface="Calibri"/>
            </a:endParaRPr>
          </a:p>
        </p:txBody>
      </p:sp>
      <p:pic>
        <p:nvPicPr>
          <p:cNvPr id="7" name="Image 2">
            <a:extLst>
              <a:ext uri="{FF2B5EF4-FFF2-40B4-BE49-F238E27FC236}">
                <a16:creationId xmlns:a16="http://schemas.microsoft.com/office/drawing/2014/main" id="{3AF6B5B3-5E98-0115-330F-1C0E730E4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32" y="267290"/>
            <a:ext cx="1728192" cy="714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92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35496" y="1302643"/>
          <a:ext cx="4752404" cy="5507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INTITULE, NATURE</a:t>
                      </a:r>
                      <a:r>
                        <a:rPr lang="fr-FR" sz="1400" b="0" baseline="0">
                          <a:solidFill>
                            <a:schemeClr val="bg1"/>
                          </a:solidFill>
                        </a:rPr>
                        <a:t> ET LIEU </a:t>
                      </a:r>
                      <a:r>
                        <a:rPr lang="fr-FR" sz="1400" b="0">
                          <a:solidFill>
                            <a:schemeClr val="bg1"/>
                          </a:solidFill>
                        </a:rPr>
                        <a:t>DE L’OPERATION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588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MAITRE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D’OUVRAGE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44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ETENDUE DE LA MISSION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PARTENAIRES AU SEIN DU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GROUPEMENT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681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ANNEE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DE LIVRAISON / ÉTAT D’AVANCEMENT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COUT TRAVAUX / SURFACE PLANCHER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baseline="300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TYPE</a:t>
                      </a:r>
                      <a:r>
                        <a:rPr lang="fr-FR" sz="1400" b="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D’OPERATION (NEUF, REHAB)</a:t>
                      </a:r>
                      <a:endParaRPr lang="fr-FR" sz="1400" b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093">
                <a:tc>
                  <a:txBody>
                    <a:bodyPr/>
                    <a:lstStyle/>
                    <a:p>
                      <a:r>
                        <a:rPr lang="fr-FR" sz="1400" b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PROJET EN SITE OCCUPE</a:t>
                      </a: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45769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2825" y="1305387"/>
            <a:ext cx="4306342" cy="550520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bg1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>
                <a:solidFill>
                  <a:schemeClr val="bg1">
                    <a:lumMod val="50000"/>
                  </a:schemeClr>
                </a:solidFill>
              </a:rPr>
              <a:t>Photo(s)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5AA0748-E0CE-4488-9237-F082A74B9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62393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4448522" y="44450"/>
            <a:ext cx="4687541" cy="67945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Nom du groupement </a:t>
            </a:r>
            <a:endParaRPr lang="fr-FR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448522" y="797950"/>
            <a:ext cx="4680645" cy="4333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/>
          <a:lstStyle/>
          <a:p>
            <a:pPr>
              <a:defRPr/>
            </a:pPr>
            <a:r>
              <a:rPr lang="fr-FR" sz="2000" b="1">
                <a:solidFill>
                  <a:schemeClr val="bg1"/>
                </a:solidFill>
              </a:rPr>
              <a:t>REFERENCE ILLUSTREE N°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F7987C-A98A-C7D8-3B72-6CC37FF5CFFB}"/>
              </a:ext>
            </a:extLst>
          </p:cNvPr>
          <p:cNvSpPr txBox="1"/>
          <p:nvPr/>
        </p:nvSpPr>
        <p:spPr>
          <a:xfrm>
            <a:off x="2267744" y="1025644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/>
              <a:t>Compétence : Architecture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3AB282-34BB-D046-28C8-91631E9A9AF3}"/>
              </a:ext>
            </a:extLst>
          </p:cNvPr>
          <p:cNvSpPr txBox="1"/>
          <p:nvPr/>
        </p:nvSpPr>
        <p:spPr>
          <a:xfrm>
            <a:off x="5076056" y="2071502"/>
            <a:ext cx="3456384" cy="2585323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/>
              <a:t>Présentez ici une des références demandées au titre de l’annexe 2 du RC – Présentation des </a:t>
            </a:r>
            <a:r>
              <a:rPr lang="fr-FR" err="1"/>
              <a:t>gpts</a:t>
            </a:r>
            <a:r>
              <a:rPr lang="fr-FR"/>
              <a:t> et </a:t>
            </a:r>
            <a:r>
              <a:rPr lang="fr-FR" err="1"/>
              <a:t>refs</a:t>
            </a:r>
            <a:r>
              <a:rPr lang="fr-FR"/>
              <a:t> – pour le groupement ou le candidat</a:t>
            </a:r>
          </a:p>
          <a:p>
            <a:r>
              <a:rPr lang="fr-FR"/>
              <a:t>Nota : Privilégier quand c'est possible les photos des projets terminés aux images de synthèse et de concours</a:t>
            </a:r>
            <a:endParaRPr lang="fr-FR">
              <a:ea typeface="Calibri"/>
              <a:cs typeface="Calibri"/>
            </a:endParaRPr>
          </a:p>
        </p:txBody>
      </p:sp>
      <p:pic>
        <p:nvPicPr>
          <p:cNvPr id="7" name="Image 2">
            <a:extLst>
              <a:ext uri="{FF2B5EF4-FFF2-40B4-BE49-F238E27FC236}">
                <a16:creationId xmlns:a16="http://schemas.microsoft.com/office/drawing/2014/main" id="{E96537BF-D148-D3E3-5565-20F67DF69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32" y="267290"/>
            <a:ext cx="1728192" cy="714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6535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DocumentLibraryPermissions xmlns="28df7dbc-32b4-4d6d-a0b6-54a4d1c69321" xsi:nil="true"/>
    <MigrationWizIdPermissions xmlns="28df7dbc-32b4-4d6d-a0b6-54a4d1c69321" xsi:nil="true"/>
    <MigrationWizId xmlns="28df7dbc-32b4-4d6d-a0b6-54a4d1c69321" xsi:nil="true"/>
    <MigrationWizIdPermissionLevels xmlns="28df7dbc-32b4-4d6d-a0b6-54a4d1c69321" xsi:nil="true"/>
    <MigrationWizIdVersion xmlns="28df7dbc-32b4-4d6d-a0b6-54a4d1c69321" xsi:nil="true"/>
    <MigrationWizIdSecurityGroups xmlns="28df7dbc-32b4-4d6d-a0b6-54a4d1c69321" xsi:nil="true"/>
    <lcf76f155ced4ddcb4097134ff3c332f xmlns="28df7dbc-32b4-4d6d-a0b6-54a4d1c69321">
      <Terms xmlns="http://schemas.microsoft.com/office/infopath/2007/PartnerControls"/>
    </lcf76f155ced4ddcb4097134ff3c332f>
    <TaxCatchAll xmlns="d913428d-7971-4517-96f3-7585aaa4489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66B9DB23574A4ABF1DF133E6011CFA" ma:contentTypeVersion="17" ma:contentTypeDescription="Crée un document." ma:contentTypeScope="" ma:versionID="5649c2cf15962853d8764c349bf1f152">
  <xsd:schema xmlns:xsd="http://www.w3.org/2001/XMLSchema" xmlns:xs="http://www.w3.org/2001/XMLSchema" xmlns:p="http://schemas.microsoft.com/office/2006/metadata/properties" xmlns:ns2="28df7dbc-32b4-4d6d-a0b6-54a4d1c69321" xmlns:ns3="d913428d-7971-4517-96f3-7585aaa44894" targetNamespace="http://schemas.microsoft.com/office/2006/metadata/properties" ma:root="true" ma:fieldsID="f5f3c2e6597536be0f955ae3d2c2b78e" ns2:_="" ns3:_="">
    <xsd:import namespace="28df7dbc-32b4-4d6d-a0b6-54a4d1c69321"/>
    <xsd:import namespace="d913428d-7971-4517-96f3-7585aaa44894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f7dbc-32b4-4d6d-a0b6-54a4d1c69321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igrationWizIdPermissionLevels" ma:index="14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5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6" nillable="true" ma:displayName="MigrationWizIdSecurityGroups" ma:internalName="MigrationWizIdSecurityGroups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0ccb952e-b2cb-400e-ab7e-0eb1620911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13428d-7971-4517-96f3-7585aaa44894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9d3b919-7093-48da-a3fe-48c718258834}" ma:internalName="TaxCatchAll" ma:showField="CatchAllData" ma:web="d913428d-7971-4517-96f3-7585aaa448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C3EA7A-2714-4564-A425-5DB4E49508AB}">
  <ds:schemaRefs>
    <ds:schemaRef ds:uri="28df7dbc-32b4-4d6d-a0b6-54a4d1c69321"/>
    <ds:schemaRef ds:uri="8d65adee-84c9-467e-b070-038ad7481c83"/>
    <ds:schemaRef ds:uri="d913428d-7971-4517-96f3-7585aaa44894"/>
    <ds:schemaRef ds:uri="f99e6614-7efb-4f82-ade9-9402afe8a1c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3899C74-1A90-4484-9D02-18F8A6B1F7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24E2E8-B80E-4B33-94C3-0D0125E6B7EF}">
  <ds:schemaRefs>
    <ds:schemaRef ds:uri="28df7dbc-32b4-4d6d-a0b6-54a4d1c69321"/>
    <ds:schemaRef ds:uri="d913428d-7971-4517-96f3-7585aaa4489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PowerPoint Presentation</vt:lpstr>
      <vt:lpstr>PowerPoint Presentation</vt:lpstr>
      <vt:lpstr>PowerPoint Presentation</vt:lpstr>
    </vt:vector>
  </TitlesOfParts>
  <Company>setec organisation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FIGUREAU Julien</dc:creator>
  <cp:revision>1</cp:revision>
  <dcterms:created xsi:type="dcterms:W3CDTF">2020-06-16T08:28:55Z</dcterms:created>
  <dcterms:modified xsi:type="dcterms:W3CDTF">2025-10-14T14:17:48Z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0x0101006166B9DB23574A4ABF1DF133E6011CFA</vt:lpwstr>
  </property>
  <property fmtid="{D5CDD505-2E9C-101B-9397-08002B2CF9AE}" pid="3" name="MediaServiceImageTags">
    <vt:lpwstr/>
  </property>
</Properties>
</file>